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vertBarState="maximized">
    <p:restoredLeft sz="15620"/>
    <p:restoredTop sz="94203" autoAdjust="0"/>
  </p:normalViewPr>
  <p:slideViewPr>
    <p:cSldViewPr>
      <p:cViewPr varScale="1">
        <p:scale>
          <a:sx n="86" d="100"/>
          <a:sy n="86" d="100"/>
        </p:scale>
        <p:origin x="-13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i="1" dirty="0" smtClean="0">
                <a:solidFill>
                  <a:schemeClr val="tx2">
                    <a:lumMod val="75000"/>
                  </a:schemeClr>
                </a:solidFill>
              </a:rPr>
              <a:t>IMPORTANCE OF SCIENCE IN ROUTINE</a:t>
            </a:r>
            <a:endParaRPr lang="en-US" b="1" i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		        </a:t>
            </a:r>
            <a:r>
              <a:rPr lang="en-US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- BY NANDINI SEDANI</a:t>
            </a:r>
            <a:endParaRPr lang="en-US" b="1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this things are invention or say part of science.</a:t>
            </a:r>
          </a:p>
          <a:p>
            <a:r>
              <a:rPr lang="en-US" dirty="0" smtClean="0"/>
              <a:t>Also our house, medicines, etc…</a:t>
            </a:r>
          </a:p>
          <a:p>
            <a:r>
              <a:rPr lang="en-US" dirty="0" smtClean="0"/>
              <a:t>By this way science is related with us.</a:t>
            </a:r>
          </a:p>
          <a:p>
            <a:r>
              <a:rPr lang="en-US" dirty="0" smtClean="0"/>
              <a:t>We are living in the world of science.</a:t>
            </a:r>
          </a:p>
          <a:p>
            <a:endParaRPr lang="en-US" dirty="0"/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33400" y="2438400"/>
            <a:ext cx="8229600" cy="1143000"/>
          </a:xfrm>
        </p:spPr>
        <p:txBody>
          <a:bodyPr>
            <a:noAutofit/>
          </a:bodyPr>
          <a:lstStyle/>
          <a:p>
            <a:r>
              <a:rPr lang="en-US" sz="8000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-:Thank you:-</a:t>
            </a:r>
            <a:endParaRPr lang="en-US" sz="8000" b="1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What is science?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Science is that thing which makes your life more easy and comfortable.</a:t>
            </a:r>
          </a:p>
          <a:p>
            <a:r>
              <a:rPr lang="en-US" dirty="0" smtClean="0"/>
              <a:t>Science is nothing but a connection between human and technology.</a:t>
            </a:r>
          </a:p>
          <a:p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How science is related to our routine life?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From the starting of the day of our life to ending, we are totally depending or related with science.</a:t>
            </a:r>
          </a:p>
          <a:p>
            <a:r>
              <a:rPr lang="en-US" dirty="0" smtClean="0"/>
              <a:t>Lets see it one by one,</a:t>
            </a:r>
          </a:p>
          <a:p>
            <a:r>
              <a:rPr lang="en-US" dirty="0" smtClean="0"/>
              <a:t>At the morning we get up, we do brush, that brush and toothpaste is invention of science.</a:t>
            </a:r>
          </a:p>
          <a:p>
            <a:r>
              <a:rPr lang="en-US" dirty="0" smtClean="0"/>
              <a:t>After that we go to take bath, that bathtub and toilet seat is invention of science.</a:t>
            </a:r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Continue..</a:t>
            </a:r>
            <a:endParaRPr lang="en-US" dirty="0"/>
          </a:p>
        </p:txBody>
      </p:sp>
      <p:pic>
        <p:nvPicPr>
          <p:cNvPr id="4" name="Content Placeholder 3" descr="fluoride_toothpaste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85800" y="1295400"/>
            <a:ext cx="4114800" cy="2771345"/>
          </a:xfrm>
        </p:spPr>
      </p:pic>
      <p:pic>
        <p:nvPicPr>
          <p:cNvPr id="1026" name="Picture 2" descr="C:\Users\CHIRAG\Downloads\Massage-Bathtub-GA-1795-R-L-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76800" y="3200400"/>
            <a:ext cx="4099956" cy="3330575"/>
          </a:xfrm>
          <a:prstGeom prst="rect">
            <a:avLst/>
          </a:prstGeom>
          <a:noFill/>
        </p:spPr>
      </p:pic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Continue..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Then we have our break-fast, that break-fast is made over stove, that stove is invention of science.</a:t>
            </a:r>
          </a:p>
          <a:p>
            <a:r>
              <a:rPr lang="en-US" dirty="0" smtClean="0"/>
              <a:t>Every instrument of kitchen like, grinder, mixture, refrigerator, etc…</a:t>
            </a:r>
          </a:p>
          <a:p>
            <a:endParaRPr lang="en-US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download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4800" y="228600"/>
            <a:ext cx="3733800" cy="1971675"/>
          </a:xfrm>
        </p:spPr>
      </p:pic>
      <p:pic>
        <p:nvPicPr>
          <p:cNvPr id="3074" name="Picture 2" descr="C:\Users\CHIRAG\Downloads\fridge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38600" y="228600"/>
            <a:ext cx="5105400" cy="5715000"/>
          </a:xfrm>
          <a:prstGeom prst="rect">
            <a:avLst/>
          </a:prstGeom>
          <a:noFill/>
        </p:spPr>
      </p:pic>
      <p:pic>
        <p:nvPicPr>
          <p:cNvPr id="3075" name="Picture 3" descr="C:\Users\CHIRAG\Downloads\mixie_grinder-250x250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04800" y="2819400"/>
            <a:ext cx="3886200" cy="2895600"/>
          </a:xfrm>
          <a:prstGeom prst="rect">
            <a:avLst/>
          </a:prstGeom>
          <a:noFill/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Continue…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Then we use vehicles like cars, bikes, cycle.</a:t>
            </a:r>
          </a:p>
          <a:p>
            <a:endParaRPr lang="en-US" dirty="0" smtClean="0"/>
          </a:p>
          <a:p>
            <a:r>
              <a:rPr lang="en-US" dirty="0" smtClean="0"/>
              <a:t>We also use cell-phone, computer, fax, etc..</a:t>
            </a:r>
          </a:p>
          <a:p>
            <a:endParaRPr lang="en-US" dirty="0" smtClean="0"/>
          </a:p>
          <a:p>
            <a:r>
              <a:rPr lang="en-US" dirty="0" smtClean="0"/>
              <a:t>We use tube lights, in kitchen we use water purifier, etc….</a:t>
            </a:r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images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228600"/>
            <a:ext cx="3810000" cy="3276600"/>
          </a:xfrm>
        </p:spPr>
      </p:pic>
      <p:pic>
        <p:nvPicPr>
          <p:cNvPr id="4099" name="Picture 3" descr="C:\Users\CHIRAG\Downloads\sylvania-cfl-bulb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86200" y="228600"/>
            <a:ext cx="4876800" cy="3657600"/>
          </a:xfrm>
          <a:prstGeom prst="rect">
            <a:avLst/>
          </a:prstGeom>
          <a:noFill/>
        </p:spPr>
      </p:pic>
      <p:pic>
        <p:nvPicPr>
          <p:cNvPr id="4100" name="Picture 4" descr="C:\Users\CHIRAG\Downloads\download (1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362200" y="4114800"/>
            <a:ext cx="4267200" cy="274320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122" name="Picture 2" descr="C:\Users\CHIRAG\Downloads\images (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0"/>
            <a:ext cx="7696200" cy="3403294"/>
          </a:xfrm>
          <a:prstGeom prst="rect">
            <a:avLst/>
          </a:prstGeom>
          <a:noFill/>
        </p:spPr>
      </p:pic>
      <p:pic>
        <p:nvPicPr>
          <p:cNvPr id="5123" name="Picture 3" descr="C:\Users\CHIRAG\Downloads\images (2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38200" y="0"/>
            <a:ext cx="7696200" cy="3403294"/>
          </a:xfrm>
          <a:prstGeom prst="rect">
            <a:avLst/>
          </a:prstGeom>
          <a:noFill/>
        </p:spPr>
      </p:pic>
      <p:pic>
        <p:nvPicPr>
          <p:cNvPr id="5124" name="Picture 4" descr="C:\Users\CHIRAG\Downloads\images (1)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066800" y="3429000"/>
            <a:ext cx="7543800" cy="2895600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225</Words>
  <Application>Microsoft Office PowerPoint</Application>
  <PresentationFormat>On-screen Show (4:3)</PresentationFormat>
  <Paragraphs>25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IMPORTANCE OF SCIENCE IN ROUTINE</vt:lpstr>
      <vt:lpstr>What is science?</vt:lpstr>
      <vt:lpstr>How science is related to our routine life?</vt:lpstr>
      <vt:lpstr>Continue..</vt:lpstr>
      <vt:lpstr>Continue..</vt:lpstr>
      <vt:lpstr>Slide 6</vt:lpstr>
      <vt:lpstr>Continue…</vt:lpstr>
      <vt:lpstr>Slide 8</vt:lpstr>
      <vt:lpstr>Slide 9</vt:lpstr>
      <vt:lpstr>Slide 10</vt:lpstr>
      <vt:lpstr>-:Thank you:-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IMPORTANCE OF SCIENCE IN ROUTINE</dc:title>
  <dc:creator>C#!R@&amp;</dc:creator>
  <cp:lastModifiedBy>CHIRAG</cp:lastModifiedBy>
  <cp:revision>5</cp:revision>
  <dcterms:created xsi:type="dcterms:W3CDTF">2006-08-16T00:00:00Z</dcterms:created>
  <dcterms:modified xsi:type="dcterms:W3CDTF">2014-03-02T15:18:48Z</dcterms:modified>
</cp:coreProperties>
</file>